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8D53A-88B8-4F72-9D2D-F4C7EFB8E814}" type="datetimeFigureOut">
              <a:rPr lang="fr-FR" smtClean="0"/>
              <a:t>21/08/2023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C802063F-1FAD-41BA-A75D-21964A2F59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7481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8D53A-88B8-4F72-9D2D-F4C7EFB8E814}" type="datetimeFigureOut">
              <a:rPr lang="fr-FR" smtClean="0"/>
              <a:t>21/08/2023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802063F-1FAD-41BA-A75D-21964A2F59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3381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8D53A-88B8-4F72-9D2D-F4C7EFB8E814}" type="datetimeFigureOut">
              <a:rPr lang="fr-FR" smtClean="0"/>
              <a:t>21/08/2023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802063F-1FAD-41BA-A75D-21964A2F59CD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044434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8D53A-88B8-4F72-9D2D-F4C7EFB8E814}" type="datetimeFigureOut">
              <a:rPr lang="fr-FR" smtClean="0"/>
              <a:t>21/08/2023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802063F-1FAD-41BA-A75D-21964A2F59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49893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8D53A-88B8-4F72-9D2D-F4C7EFB8E814}" type="datetimeFigureOut">
              <a:rPr lang="fr-FR" smtClean="0"/>
              <a:t>21/08/2023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802063F-1FAD-41BA-A75D-21964A2F59CD}" type="slidenum">
              <a:rPr lang="fr-FR" smtClean="0"/>
              <a:t>‹N°›</a:t>
            </a:fld>
            <a:endParaRPr lang="fr-F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819663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8D53A-88B8-4F72-9D2D-F4C7EFB8E814}" type="datetimeFigureOut">
              <a:rPr lang="fr-FR" smtClean="0"/>
              <a:t>21/08/2023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802063F-1FAD-41BA-A75D-21964A2F59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1940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8D53A-88B8-4F72-9D2D-F4C7EFB8E814}" type="datetimeFigureOut">
              <a:rPr lang="fr-FR" smtClean="0"/>
              <a:t>21/08/2023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2063F-1FAD-41BA-A75D-21964A2F59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57278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8D53A-88B8-4F72-9D2D-F4C7EFB8E814}" type="datetimeFigureOut">
              <a:rPr lang="fr-FR" smtClean="0"/>
              <a:t>21/08/2023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2063F-1FAD-41BA-A75D-21964A2F59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7449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8D53A-88B8-4F72-9D2D-F4C7EFB8E814}" type="datetimeFigureOut">
              <a:rPr lang="fr-FR" smtClean="0"/>
              <a:t>21/08/2023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2063F-1FAD-41BA-A75D-21964A2F59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746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8D53A-88B8-4F72-9D2D-F4C7EFB8E814}" type="datetimeFigureOut">
              <a:rPr lang="fr-FR" smtClean="0"/>
              <a:t>21/08/2023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802063F-1FAD-41BA-A75D-21964A2F59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8749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8D53A-88B8-4F72-9D2D-F4C7EFB8E814}" type="datetimeFigureOut">
              <a:rPr lang="fr-FR" smtClean="0"/>
              <a:t>21/08/2023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802063F-1FAD-41BA-A75D-21964A2F59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7284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8D53A-88B8-4F72-9D2D-F4C7EFB8E814}" type="datetimeFigureOut">
              <a:rPr lang="fr-FR" smtClean="0"/>
              <a:t>21/08/2023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802063F-1FAD-41BA-A75D-21964A2F59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6095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8D53A-88B8-4F72-9D2D-F4C7EFB8E814}" type="datetimeFigureOut">
              <a:rPr lang="fr-FR" smtClean="0"/>
              <a:t>21/08/2023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2063F-1FAD-41BA-A75D-21964A2F59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17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8D53A-88B8-4F72-9D2D-F4C7EFB8E814}" type="datetimeFigureOut">
              <a:rPr lang="fr-FR" smtClean="0"/>
              <a:t>21/08/2023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2063F-1FAD-41BA-A75D-21964A2F59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4834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8D53A-88B8-4F72-9D2D-F4C7EFB8E814}" type="datetimeFigureOut">
              <a:rPr lang="fr-FR" smtClean="0"/>
              <a:t>21/08/2023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2063F-1FAD-41BA-A75D-21964A2F59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9768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8D53A-88B8-4F72-9D2D-F4C7EFB8E814}" type="datetimeFigureOut">
              <a:rPr lang="fr-FR" smtClean="0"/>
              <a:t>21/08/2023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802063F-1FAD-41BA-A75D-21964A2F59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5150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08D53A-88B8-4F72-9D2D-F4C7EFB8E814}" type="datetimeFigureOut">
              <a:rPr lang="fr-FR" smtClean="0"/>
              <a:t>21/08/2023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C802063F-1FAD-41BA-A75D-21964A2F59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3796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890" r:id="rId12"/>
    <p:sldLayoutId id="2147483891" r:id="rId13"/>
    <p:sldLayoutId id="2147483892" r:id="rId14"/>
    <p:sldLayoutId id="2147483893" r:id="rId15"/>
    <p:sldLayoutId id="214748389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iel, habits, plein air, personne&#10;&#10;Description générée automatiquement">
            <a:extLst>
              <a:ext uri="{FF2B5EF4-FFF2-40B4-BE49-F238E27FC236}">
                <a16:creationId xmlns:a16="http://schemas.microsoft.com/office/drawing/2014/main" id="{A923D188-F41D-A691-240B-D93DC032DC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21" r="2" b="2"/>
          <a:stretch/>
        </p:blipFill>
        <p:spPr>
          <a:xfrm>
            <a:off x="2589211" y="643467"/>
            <a:ext cx="895182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3595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11">
            <a:extLst>
              <a:ext uri="{FF2B5EF4-FFF2-40B4-BE49-F238E27FC236}">
                <a16:creationId xmlns:a16="http://schemas.microsoft.com/office/drawing/2014/main" id="{7E1C44A2-4B37-4B14-B90B-368A88D05E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pic>
        <p:nvPicPr>
          <p:cNvPr id="3" name="Image 2" descr="Une image contenant intérieur, meubles, table, Enseignement&#10;&#10;Description générée automatiquement">
            <a:extLst>
              <a:ext uri="{FF2B5EF4-FFF2-40B4-BE49-F238E27FC236}">
                <a16:creationId xmlns:a16="http://schemas.microsoft.com/office/drawing/2014/main" id="{EAFCC767-9694-2A4F-5B5B-DAFB279212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13" r="2" b="4311"/>
          <a:stretch/>
        </p:blipFill>
        <p:spPr>
          <a:xfrm>
            <a:off x="2589211" y="643467"/>
            <a:ext cx="895182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0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11">
            <a:extLst>
              <a:ext uri="{FF2B5EF4-FFF2-40B4-BE49-F238E27FC236}">
                <a16:creationId xmlns:a16="http://schemas.microsoft.com/office/drawing/2014/main" id="{7E1C44A2-4B37-4B14-B90B-368A88D05E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pic>
        <p:nvPicPr>
          <p:cNvPr id="3" name="Image 2" descr="Une image contenant intérieur, texte, meubles, vase&#10;&#10;Description générée automatiquement">
            <a:extLst>
              <a:ext uri="{FF2B5EF4-FFF2-40B4-BE49-F238E27FC236}">
                <a16:creationId xmlns:a16="http://schemas.microsoft.com/office/drawing/2014/main" id="{DE1C91AC-8C66-926C-BDF2-F9B370F201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35" r="-1" b="29589"/>
          <a:stretch/>
        </p:blipFill>
        <p:spPr>
          <a:xfrm>
            <a:off x="2589211" y="643467"/>
            <a:ext cx="895182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87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ein air, sol, arbre, terre&#10;&#10;Description générée automatiquement">
            <a:extLst>
              <a:ext uri="{FF2B5EF4-FFF2-40B4-BE49-F238E27FC236}">
                <a16:creationId xmlns:a16="http://schemas.microsoft.com/office/drawing/2014/main" id="{D9023C0A-B781-6FB2-3A7D-E7D25E23D7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7023"/>
          <a:stretch/>
        </p:blipFill>
        <p:spPr>
          <a:xfrm>
            <a:off x="2589211" y="643467"/>
            <a:ext cx="895182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8245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ein air, habits, sol, arbre&#10;&#10;Description générée automatiquement">
            <a:extLst>
              <a:ext uri="{FF2B5EF4-FFF2-40B4-BE49-F238E27FC236}">
                <a16:creationId xmlns:a16="http://schemas.microsoft.com/office/drawing/2014/main" id="{B2497385-E8BB-680B-C15F-6475461C18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3" r="2" b="14730"/>
          <a:stretch/>
        </p:blipFill>
        <p:spPr>
          <a:xfrm>
            <a:off x="2589211" y="643467"/>
            <a:ext cx="895182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266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11">
            <a:extLst>
              <a:ext uri="{FF2B5EF4-FFF2-40B4-BE49-F238E27FC236}">
                <a16:creationId xmlns:a16="http://schemas.microsoft.com/office/drawing/2014/main" id="{7E1C44A2-4B37-4B14-B90B-368A88D05E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pic>
        <p:nvPicPr>
          <p:cNvPr id="3" name="Image 2" descr="Une image contenant plein air, terre, légume, plante&#10;&#10;Description générée automatiquement">
            <a:extLst>
              <a:ext uri="{FF2B5EF4-FFF2-40B4-BE49-F238E27FC236}">
                <a16:creationId xmlns:a16="http://schemas.microsoft.com/office/drawing/2014/main" id="{D74E2A0C-C91B-661F-E90D-3BAA4BDBAE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" r="6975" b="-1"/>
          <a:stretch/>
        </p:blipFill>
        <p:spPr>
          <a:xfrm>
            <a:off x="2589211" y="643467"/>
            <a:ext cx="895182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602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11">
            <a:extLst>
              <a:ext uri="{FF2B5EF4-FFF2-40B4-BE49-F238E27FC236}">
                <a16:creationId xmlns:a16="http://schemas.microsoft.com/office/drawing/2014/main" id="{7E1C44A2-4B37-4B14-B90B-368A88D05E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pic>
        <p:nvPicPr>
          <p:cNvPr id="3" name="Image 2" descr="Une image contenant plein air, ciel, arbre, sol&#10;&#10;Description générée automatiquement">
            <a:extLst>
              <a:ext uri="{FF2B5EF4-FFF2-40B4-BE49-F238E27FC236}">
                <a16:creationId xmlns:a16="http://schemas.microsoft.com/office/drawing/2014/main" id="{89F403F3-61A9-AEF2-7076-02B1832CB7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21" r="2" b="2"/>
          <a:stretch/>
        </p:blipFill>
        <p:spPr>
          <a:xfrm>
            <a:off x="2589211" y="643467"/>
            <a:ext cx="895182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752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1">
            <a:extLst>
              <a:ext uri="{FF2B5EF4-FFF2-40B4-BE49-F238E27FC236}">
                <a16:creationId xmlns:a16="http://schemas.microsoft.com/office/drawing/2014/main" id="{54EEEBD9-D37D-42B9-BE64-2C102B1D6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F47212-081A-4E41-8623-C5BD41ADD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89211" y="643467"/>
            <a:ext cx="8959322" cy="5571066"/>
          </a:xfrm>
          <a:prstGeom prst="rect">
            <a:avLst/>
          </a:prstGeom>
          <a:solidFill>
            <a:srgbClr val="FFFFFF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habits, mur, personne, intérieur&#10;&#10;Description générée automatiquement">
            <a:extLst>
              <a:ext uri="{FF2B5EF4-FFF2-40B4-BE49-F238E27FC236}">
                <a16:creationId xmlns:a16="http://schemas.microsoft.com/office/drawing/2014/main" id="{3E42771F-5C33-A4EA-0D8A-E60C52F3CA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561" y="968023"/>
            <a:ext cx="6566369" cy="492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886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1">
            <a:extLst>
              <a:ext uri="{FF2B5EF4-FFF2-40B4-BE49-F238E27FC236}">
                <a16:creationId xmlns:a16="http://schemas.microsoft.com/office/drawing/2014/main" id="{7E1C44A2-4B37-4B14-B90B-368A88D05E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pic>
        <p:nvPicPr>
          <p:cNvPr id="3" name="Image 2" descr="Une image contenant plein air, sol, personnes, groupe&#10;&#10;Description générée automatiquement">
            <a:extLst>
              <a:ext uri="{FF2B5EF4-FFF2-40B4-BE49-F238E27FC236}">
                <a16:creationId xmlns:a16="http://schemas.microsoft.com/office/drawing/2014/main" id="{4B6E9DF1-F85C-BF24-2194-5CF520E742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2" r="2" b="14961"/>
          <a:stretch/>
        </p:blipFill>
        <p:spPr>
          <a:xfrm>
            <a:off x="2589211" y="643467"/>
            <a:ext cx="895182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403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7E1C44A2-4B37-4B14-B90B-368A88D05E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pic>
        <p:nvPicPr>
          <p:cNvPr id="3" name="Image 2" descr="Une image contenant habits, plein air, personne, ciel&#10;&#10;Description générée automatiquement">
            <a:extLst>
              <a:ext uri="{FF2B5EF4-FFF2-40B4-BE49-F238E27FC236}">
                <a16:creationId xmlns:a16="http://schemas.microsoft.com/office/drawing/2014/main" id="{8DA216CB-AE10-9BB1-B015-D596EE2532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69" r="2" b="6254"/>
          <a:stretch/>
        </p:blipFill>
        <p:spPr>
          <a:xfrm>
            <a:off x="2589211" y="643467"/>
            <a:ext cx="895182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298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11">
            <a:extLst>
              <a:ext uri="{FF2B5EF4-FFF2-40B4-BE49-F238E27FC236}">
                <a16:creationId xmlns:a16="http://schemas.microsoft.com/office/drawing/2014/main" id="{7E1C44A2-4B37-4B14-B90B-368A88D05E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pic>
        <p:nvPicPr>
          <p:cNvPr id="3" name="Image 2" descr="Une image contenant habits, personne, groupe, personnes&#10;&#10;Description générée automatiquement">
            <a:extLst>
              <a:ext uri="{FF2B5EF4-FFF2-40B4-BE49-F238E27FC236}">
                <a16:creationId xmlns:a16="http://schemas.microsoft.com/office/drawing/2014/main" id="{B1940FDA-3239-F936-04CA-F1689BF2AE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6" r="2" b="7267"/>
          <a:stretch/>
        </p:blipFill>
        <p:spPr>
          <a:xfrm>
            <a:off x="2589211" y="643467"/>
            <a:ext cx="895182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403441"/>
      </p:ext>
    </p:extLst>
  </p:cSld>
  <p:clrMapOvr>
    <a:masterClrMapping/>
  </p:clrMapOvr>
</p:sld>
</file>

<file path=ppt/theme/theme1.xml><?xml version="1.0" encoding="utf-8"?>
<a:theme xmlns:a="http://schemas.openxmlformats.org/drawingml/2006/main" name="Brin">
  <a:themeElements>
    <a:clrScheme name="Bri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Bri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ri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10</TotalTime>
  <Words>0</Words>
  <Application>Microsoft Office PowerPoint</Application>
  <PresentationFormat>Grand écran</PresentationFormat>
  <Paragraphs>0</Paragraphs>
  <Slides>11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5" baseType="lpstr">
      <vt:lpstr>Arial</vt:lpstr>
      <vt:lpstr>Century Gothic</vt:lpstr>
      <vt:lpstr>Wingdings 3</vt:lpstr>
      <vt:lpstr>Brin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Ursulines de Jésus</dc:creator>
  <cp:lastModifiedBy>Ursulines de Jésus</cp:lastModifiedBy>
  <cp:revision>1</cp:revision>
  <dcterms:created xsi:type="dcterms:W3CDTF">2023-08-21T09:37:27Z</dcterms:created>
  <dcterms:modified xsi:type="dcterms:W3CDTF">2023-08-21T09:48:18Z</dcterms:modified>
</cp:coreProperties>
</file>